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7F0DB4-3A28-0A18-114B-0AF131695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E50651-1C4F-4E1D-320F-8679DED40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8CEE8A-803E-DD5B-8183-16CA9694B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9FD801-A2B0-20C6-FAF2-91BE72289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B6E2B8-E484-208E-04EC-D5622FA5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4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82F06-97D5-46F6-06F0-039DFF55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7E9046-9B6C-E9DA-39C9-D03FC497A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F16C88-C892-ED02-56E9-4F917ED46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B4BA0D-7B1C-E098-EA74-C45C86D9E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69DFBF-F2DC-D127-F949-14C36458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802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6AD493-DF8B-9D8C-D717-120D99436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FE04F4-AB3B-E150-7E73-81A3CA2C2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7D590D-DE42-FD75-DA84-4343C435D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7BEF75-A05E-426C-B48D-2ECD61BFC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C6DA5F-4929-E014-9E32-BDB1EF5A4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53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308F7-1332-DC57-F35B-85034243B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46A02-07C7-5946-D866-BD67DE55F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AB76457-AFFD-C7C4-2916-7973A381E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52700A-E678-D8C8-740A-EF4BCAEA3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AE6592-0A3F-3D89-8A95-F058D460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604423-4940-D7D2-F66B-2C636399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577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A07E5-EA6A-0390-ECDB-3EC624AF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CF908E-42C4-428B-1487-EFC247E06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6BA352-A3D8-0515-00B8-D2A9BD522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050D82-0204-5BA6-C3A1-068E910398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C6539DE-BA48-5F95-0DE4-BFD070D1DE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53D24B-BDF7-56AB-35E3-399F743D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9EE417-3FE8-F7D4-9645-6EFCFD7D1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F463A12-7145-9723-730D-DBDCCB556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7184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A3D04-74FD-BC17-DBB9-CBB0CBACA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CEDE1E-E9C0-8340-753D-89452F645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C284A02-3548-6A7D-92CB-BE8546C2F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B025F2-A361-8EAA-927C-E0F66C481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419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731C09-E9F6-1B6D-AD3A-D34DEEE25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C787585-94E0-5231-F8C9-C672086C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F52D937-3095-8920-A354-ED454625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80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B8433-3D92-EE80-9CF4-C20D00BD5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B67A39-990F-7C38-5526-FAE938F75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23F944-901B-EBA4-E9CC-52ADE73BA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1CE41D-0416-EE57-7386-C18E29F6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BB664B-7089-316B-DAA4-EA83C527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9BF8D6-2B24-9DBD-564A-514BF573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5547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1515D-39EF-FA06-994C-C89F8E38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0BD821-BD3F-1BC5-3AAF-19AE7654E8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885187-E595-E67A-EF75-57B2084E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B783F2-B74F-6CB6-8889-0E1DA2A73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EC6BE9-4604-FC8A-42EA-3D8BABD4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E248A1-D0D9-7471-2B92-C512D563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8949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E8B13-C13D-4250-5C54-B0A9BAD5D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3EF68F-579A-6697-0417-86EE0AD28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E86FF3-6D5D-F58B-9973-E908F44FA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044FE8-861F-9193-0D27-71AB9C36B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4A3BCC-E99E-33C7-B38E-B0BB048F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679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3AA2FA-06B4-B47C-8109-0758E6815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8FCCBE-6696-FCB4-0167-8A8A9F1C5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9F348F-DC4B-F617-5ECE-09D80703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B98760-4C70-5CB0-F6D0-84F4A3252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E63E70-9E3C-3EA8-A18A-46A03DB09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74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DAD980A-FE13-6D7D-54CA-63880DF87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8F7F33-C0EF-783A-60D7-1252CB8AC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A62164-4293-6DD2-A933-22E90908F0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0E3C8F-ECEB-4785-A82E-78E5AC9DB203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7788EB-E284-52A1-777D-835D7D67F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ED2CC7-9EEC-F190-F5C3-6BE121CDF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FD8ED-7016-40DB-A047-992A6777AB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75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6B8C2DC-B6E8-753F-4E28-FAE62CCCA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F792747-6EE9-EFB7-08B3-005B39098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14749"/>
            <a:ext cx="9144000" cy="800101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81B603-74B5-4785-B264-0C3CE4A32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6775"/>
            <a:ext cx="9144000" cy="2066925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51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2A7D-0259-4078-3255-E0E8EAB0D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0A7525C-D00A-8053-B9FF-AC9D0AD00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2652C63-8B25-75C5-3E41-27CBA3623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5949"/>
            <a:ext cx="9144000" cy="800101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F395E7-6FEE-D0C9-F259-512E99C7F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28925"/>
            <a:ext cx="9144000" cy="3800475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95593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1</cp:revision>
  <dcterms:created xsi:type="dcterms:W3CDTF">2026-10-01T08:42:00Z</dcterms:created>
  <dcterms:modified xsi:type="dcterms:W3CDTF">2026-10-01T08:43:39Z</dcterms:modified>
</cp:coreProperties>
</file>